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10/24/2022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fa-IR" dirty="0" smtClean="0"/>
              <a:t>معرفی پروژه</a:t>
            </a:r>
            <a:br>
              <a:rPr lang="fa-IR" dirty="0" smtClean="0"/>
            </a:br>
            <a:r>
              <a:rPr lang="fa-IR" dirty="0" smtClean="0"/>
              <a:t> </a:t>
            </a:r>
            <a:r>
              <a:rPr lang="en-US" dirty="0" smtClean="0"/>
              <a:t>Bicycle</a:t>
            </a:r>
            <a:r>
              <a:rPr lang="fa-IR" dirty="0" smtClean="0"/>
              <a:t> </a:t>
            </a:r>
            <a:r>
              <a:rPr lang="en-US" dirty="0" smtClean="0"/>
              <a:t>Sales</a:t>
            </a:r>
            <a:r>
              <a:rPr lang="fa-IR" dirty="0" smtClean="0"/>
              <a:t> </a:t>
            </a:r>
            <a:r>
              <a:rPr lang="en-US" dirty="0" smtClean="0"/>
              <a:t>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02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16391"/>
          </a:xfrm>
        </p:spPr>
        <p:txBody>
          <a:bodyPr/>
          <a:lstStyle/>
          <a:p>
            <a:pPr algn="ctr"/>
            <a:r>
              <a:rPr lang="en-US" dirty="0" smtClean="0"/>
              <a:t>Bicycle</a:t>
            </a:r>
            <a:r>
              <a:rPr lang="fa-IR" dirty="0" smtClean="0"/>
              <a:t> </a:t>
            </a:r>
            <a:r>
              <a:rPr lang="en-US" dirty="0" smtClean="0"/>
              <a:t>Sales</a:t>
            </a:r>
            <a:r>
              <a:rPr lang="fa-IR" dirty="0" smtClean="0"/>
              <a:t> </a:t>
            </a:r>
            <a:r>
              <a:rPr lang="en-US" dirty="0" smtClean="0"/>
              <a:t>Management</a:t>
            </a:r>
            <a:endParaRPr lang="en-US" dirty="0"/>
          </a:p>
        </p:txBody>
      </p:sp>
      <p:pic>
        <p:nvPicPr>
          <p:cNvPr id="7" name="Main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5979" y="2302042"/>
            <a:ext cx="9152022" cy="4195011"/>
          </a:xfrm>
        </p:spPr>
      </p:pic>
    </p:spTree>
    <p:extLst>
      <p:ext uri="{BB962C8B-B14F-4D97-AF65-F5344CB8AC3E}">
        <p14:creationId xmlns:p14="http://schemas.microsoft.com/office/powerpoint/2010/main" val="381191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8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16</TotalTime>
  <Words>5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Century Gothic</vt:lpstr>
      <vt:lpstr>Tahoma</vt:lpstr>
      <vt:lpstr>Wingdings 2</vt:lpstr>
      <vt:lpstr>Quotable</vt:lpstr>
      <vt:lpstr>معرفی پروژه  Bicycle Sales Management</vt:lpstr>
      <vt:lpstr>Bicycle Sales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معرفی پروژه  Bicycle Sales Management</dc:title>
  <dc:creator>RTC9903</dc:creator>
  <cp:lastModifiedBy>RTC9903</cp:lastModifiedBy>
  <cp:revision>3</cp:revision>
  <dcterms:created xsi:type="dcterms:W3CDTF">2022-08-23T21:38:49Z</dcterms:created>
  <dcterms:modified xsi:type="dcterms:W3CDTF">2022-10-23T23:48:36Z</dcterms:modified>
</cp:coreProperties>
</file>

<file path=docProps/thumbnail.jpeg>
</file>